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56785-0DF0-498D-8DBB-AE23225C28D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A904DF-D051-4014-9F54-D2CA721F2B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56785-0DF0-498D-8DBB-AE23225C28D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04DF-D051-4014-9F54-D2CA721F2B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2A904DF-D051-4014-9F54-D2CA721F2B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56785-0DF0-498D-8DBB-AE23225C28D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56785-0DF0-498D-8DBB-AE23225C28D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2A904DF-D051-4014-9F54-D2CA721F2B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56785-0DF0-498D-8DBB-AE23225C28D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A904DF-D051-4014-9F54-D2CA721F2B1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BF56785-0DF0-498D-8DBB-AE23225C28D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04DF-D051-4014-9F54-D2CA721F2B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56785-0DF0-498D-8DBB-AE23225C28D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2A904DF-D051-4014-9F54-D2CA721F2B1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56785-0DF0-498D-8DBB-AE23225C28D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2A904DF-D051-4014-9F54-D2CA721F2B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56785-0DF0-498D-8DBB-AE23225C28D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A904DF-D051-4014-9F54-D2CA721F2B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A904DF-D051-4014-9F54-D2CA721F2B1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56785-0DF0-498D-8DBB-AE23225C28D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2A904DF-D051-4014-9F54-D2CA721F2B1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BF56785-0DF0-498D-8DBB-AE23225C28D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BF56785-0DF0-498D-8DBB-AE23225C28D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A904DF-D051-4014-9F54-D2CA721F2B1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G4- I can compare the inherited structural traits of offspring and their parents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Genetics: Chromosomes and DNA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Humans have ____________ pairs of chromosomes.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Toss a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are going to make some offspring from the pairs of shoes up front by randomly flipping a coin.</a:t>
            </a:r>
          </a:p>
          <a:p>
            <a:r>
              <a:rPr lang="en-US" dirty="0" smtClean="0"/>
              <a:t>Heads: Right shoe</a:t>
            </a:r>
          </a:p>
          <a:p>
            <a:r>
              <a:rPr lang="en-US" dirty="0" smtClean="0"/>
              <a:t>Tails: Left shoe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sexual reproduction, are all offspring the same as their siblings? Explain.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what you think it is on your whiteboard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Genes are SEGMENTS of DNA; each one contains a different INSTRUCTION for how to make an organism.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examples of genes that you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List as many examples as you can on your whiteboard in 30 seconds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Chromosome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 chromosome is the STRUCTURE of DNA. It’s how the DNA looks in your cells!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 analogy: 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need 4 volunteers who would be willing to give me their shoes. Raise your hand if you would like to donate shoes!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 analogy: 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shoes represent PAIRS of CHROMOSOMES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7500"/>
          </a:bodyPr>
          <a:lstStyle/>
          <a:p>
            <a:r>
              <a:rPr lang="en-US" dirty="0" smtClean="0"/>
              <a:t>Turn to your partner: What percentage of genes/DNA/chromosomes do you get from your mom, and what percentage of genes do you get from your dad? Write it on your whiteboard.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Circle one shoe from each pair in number 4.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Each offspring gets HALF of their chromosomes from each parent.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</TotalTime>
  <Words>242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Genetics: Chromosomes and DNA</vt:lpstr>
      <vt:lpstr>What is DNA?</vt:lpstr>
      <vt:lpstr>Genes</vt:lpstr>
      <vt:lpstr>What are examples of genes that you have?</vt:lpstr>
      <vt:lpstr>Chromosome</vt:lpstr>
      <vt:lpstr>Chromosome analogy: Shoes</vt:lpstr>
      <vt:lpstr>Chromosome analogy: Shoes</vt:lpstr>
      <vt:lpstr>Chromosomes</vt:lpstr>
      <vt:lpstr>Chromosomes</vt:lpstr>
      <vt:lpstr>Chromosomes</vt:lpstr>
      <vt:lpstr>Toss a coin</vt:lpstr>
      <vt:lpstr>Chromosomes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Genetics: Chromosomes and DNA</dc:title>
  <dc:creator>ebonnett</dc:creator>
  <cp:lastModifiedBy>ebonnett</cp:lastModifiedBy>
  <cp:revision>2</cp:revision>
  <dcterms:created xsi:type="dcterms:W3CDTF">2014-02-17T19:43:31Z</dcterms:created>
  <dcterms:modified xsi:type="dcterms:W3CDTF">2014-02-17T20:01:55Z</dcterms:modified>
</cp:coreProperties>
</file>